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" y="114300"/>
            <a:ext cx="10058273" cy="754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2016-04-18T14:20:02Z</dcterms:created>
  <dcterms:modified xsi:type="dcterms:W3CDTF">2016-04-18T14:20:02Z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2016-04-18T00:00:00Z</vt:filetime>
  </property>
  <property fmtid="{D5CDD505-2E9C-101B-9397-08002B2CF9AE}" pid="3" name="LastSaved">
    <vt:filetime>2016-04-18T00:00:00Z</vt:filetime>
  </property>
</Properties>
</file>